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3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58" r:id="rId14"/>
    <p:sldId id="259" r:id="rId15"/>
    <p:sldId id="270" r:id="rId16"/>
    <p:sldId id="271" r:id="rId17"/>
    <p:sldId id="272" r:id="rId18"/>
    <p:sldId id="274" r:id="rId19"/>
    <p:sldId id="275" r:id="rId20"/>
    <p:sldId id="273" r:id="rId21"/>
    <p:sldId id="276" r:id="rId22"/>
    <p:sldId id="284" r:id="rId23"/>
    <p:sldId id="277" r:id="rId24"/>
    <p:sldId id="279" r:id="rId25"/>
    <p:sldId id="280" r:id="rId26"/>
    <p:sldId id="281" r:id="rId27"/>
    <p:sldId id="278" r:id="rId28"/>
    <p:sldId id="282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82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35EB6E7B-DD12-4540-B7E6-C1F6018D3F91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1CF7EBFD-65B3-4892-ACBE-B767B195015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85800" y="1600200"/>
            <a:ext cx="7772400" cy="178010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Обработка текста</a:t>
            </a:r>
            <a:br>
              <a:rPr lang="ru-RU" dirty="0" smtClean="0"/>
            </a:br>
            <a:r>
              <a:rPr lang="ru-RU" dirty="0" smtClean="0"/>
              <a:t>на естественном языке</a:t>
            </a:r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371600" y="3556001"/>
            <a:ext cx="6400800" cy="1473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/>
              <a:t>Е.Г. Соколов, НИУ ВШЭ СПб,</a:t>
            </a:r>
            <a:br>
              <a:rPr lang="ru-RU" dirty="0" smtClean="0"/>
            </a:br>
            <a:r>
              <a:rPr lang="en-US" dirty="0" smtClean="0"/>
              <a:t>11</a:t>
            </a:r>
            <a:r>
              <a:rPr lang="ru-RU" dirty="0" smtClean="0"/>
              <a:t>.12.2024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644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4624"/>
            <a:ext cx="8229600" cy="1143000"/>
          </a:xfrm>
        </p:spPr>
        <p:txBody>
          <a:bodyPr/>
          <a:lstStyle/>
          <a:p>
            <a:r>
              <a:rPr lang="en-US" dirty="0" smtClean="0"/>
              <a:t>Language modeling head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7081749" cy="48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30459"/>
            <a:ext cx="8244408" cy="498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610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ru-RU" dirty="0" smtClean="0"/>
              <a:t>Схема работы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61118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85692"/>
            <a:ext cx="7714704" cy="221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6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0088" y="116632"/>
            <a:ext cx="8229600" cy="1143000"/>
          </a:xfrm>
        </p:spPr>
        <p:txBody>
          <a:bodyPr/>
          <a:lstStyle/>
          <a:p>
            <a:r>
              <a:rPr lang="ru-RU" dirty="0" smtClean="0"/>
              <a:t>Итоговая схема </a:t>
            </a:r>
            <a:r>
              <a:rPr lang="ru-RU" dirty="0" err="1" smtClean="0"/>
              <a:t>трансформера</a:t>
            </a:r>
            <a:endParaRPr lang="ru-R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68760"/>
            <a:ext cx="4986337" cy="521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59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Часть 2</a:t>
            </a:r>
            <a:endParaRPr lang="ru-RU" dirty="0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Разновидности промптов</a:t>
            </a:r>
          </a:p>
          <a:p>
            <a:r>
              <a:rPr lang="ru-RU" dirty="0" smtClean="0"/>
              <a:t>и контекстное обучение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764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062" y="15483"/>
            <a:ext cx="8229600" cy="1143000"/>
          </a:xfrm>
        </p:spPr>
        <p:txBody>
          <a:bodyPr/>
          <a:lstStyle/>
          <a:p>
            <a:r>
              <a:rPr lang="ru-RU" dirty="0" smtClean="0"/>
              <a:t>Определение </a:t>
            </a:r>
            <a:r>
              <a:rPr lang="ru-RU" dirty="0" err="1" smtClean="0"/>
              <a:t>промпта</a:t>
            </a:r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99" y="908720"/>
            <a:ext cx="8243651" cy="166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15681"/>
            <a:ext cx="6907213" cy="343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87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4669" y="125760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Смысл использования промптов</a:t>
            </a: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4" y="1196752"/>
            <a:ext cx="8062292" cy="397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21" y="5373216"/>
            <a:ext cx="7623770" cy="133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024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Шаблоны промптов</a:t>
            </a:r>
            <a:endParaRPr lang="ru-RU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5920"/>
            <a:ext cx="781302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017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Шаблоны с заданными вариантами</a:t>
            </a:r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8790801" cy="280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840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Результаты </a:t>
            </a:r>
            <a:br>
              <a:rPr lang="ru-RU" dirty="0" smtClean="0"/>
            </a:br>
            <a:r>
              <a:rPr lang="ru-RU" dirty="0" smtClean="0"/>
              <a:t>для разных типов промптов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86" y="1556792"/>
            <a:ext cx="6962124" cy="500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551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Собственный опыт</a:t>
            </a:r>
            <a:endParaRPr lang="ru-RU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295195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69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Часть 1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Вход и выход </a:t>
            </a:r>
          </a:p>
          <a:p>
            <a:r>
              <a:rPr lang="ru-RU" dirty="0" smtClean="0"/>
              <a:t>модели-</a:t>
            </a:r>
            <a:r>
              <a:rPr lang="ru-RU" dirty="0" err="1" smtClean="0"/>
              <a:t>трансформера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2158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Общая схема </a:t>
            </a:r>
            <a:br>
              <a:rPr lang="ru-RU" dirty="0" smtClean="0"/>
            </a:br>
            <a:r>
              <a:rPr lang="ru-RU" dirty="0" smtClean="0"/>
              <a:t>использования </a:t>
            </a:r>
            <a:r>
              <a:rPr lang="ru-RU" dirty="0" err="1" smtClean="0"/>
              <a:t>промпта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8632722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069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383" y="44624"/>
            <a:ext cx="8229600" cy="1143000"/>
          </a:xfrm>
        </p:spPr>
        <p:txBody>
          <a:bodyPr/>
          <a:lstStyle/>
          <a:p>
            <a:r>
              <a:rPr lang="en-US" dirty="0" smtClean="0"/>
              <a:t>Few-shot prompting</a:t>
            </a:r>
            <a:endParaRPr lang="ru-RU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733256"/>
            <a:ext cx="8843342" cy="801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8760"/>
            <a:ext cx="5586115" cy="43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699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8862451" cy="319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276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Сколько нужно демонстраций?</a:t>
            </a:r>
            <a:endParaRPr lang="ru-RU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2481263"/>
            <a:ext cx="7650163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977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 в контексте</a:t>
            </a:r>
            <a:endParaRPr lang="ru-RU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8523362" cy="117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476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en-US" dirty="0" smtClean="0"/>
              <a:t>Induction heads</a:t>
            </a:r>
            <a:endParaRPr lang="ru-RU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60"/>
            <a:ext cx="6624736" cy="315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25144"/>
            <a:ext cx="6768752" cy="170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831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Ablating</a:t>
            </a:r>
            <a:endParaRPr lang="ru-R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6" y="1844824"/>
            <a:ext cx="7457446" cy="383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78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Chain-of-thoughts reasoning</a:t>
            </a:r>
            <a:endParaRPr lang="ru-RU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63510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033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Благодарю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013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Входной слой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896"/>
            <a:ext cx="7304419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878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Эмбеддинг</a:t>
            </a:r>
            <a:r>
              <a:rPr lang="ru-RU" dirty="0" smtClean="0"/>
              <a:t> </a:t>
            </a:r>
            <a:r>
              <a:rPr lang="ru-RU" dirty="0" err="1" smtClean="0"/>
              <a:t>токена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2457450"/>
            <a:ext cx="759301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02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5605"/>
            <a:ext cx="7301482" cy="663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202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Эмбеддинги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smtClean="0"/>
              <a:t>для последовательности </a:t>
            </a:r>
            <a:r>
              <a:rPr lang="ru-RU" dirty="0" err="1" smtClean="0"/>
              <a:t>токенов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772816"/>
            <a:ext cx="6449397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19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Эмбеддинг</a:t>
            </a:r>
            <a:r>
              <a:rPr lang="ru-RU" dirty="0" smtClean="0"/>
              <a:t> позиции </a:t>
            </a:r>
            <a:r>
              <a:rPr lang="ru-RU" dirty="0" err="1" smtClean="0"/>
              <a:t>токена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45297"/>
            <a:ext cx="8747435" cy="429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27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Итоговый </a:t>
            </a:r>
            <a:r>
              <a:rPr lang="ru-RU" dirty="0" err="1" smtClean="0"/>
              <a:t>эмбеддинг</a:t>
            </a:r>
            <a:r>
              <a:rPr lang="ru-RU" dirty="0" smtClean="0"/>
              <a:t> на вход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652588"/>
            <a:ext cx="7469187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07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919288"/>
            <a:ext cx="7202487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0029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271</TotalTime>
  <Words>79</Words>
  <Application>Microsoft Office PowerPoint</Application>
  <PresentationFormat>Экран (4:3)</PresentationFormat>
  <Paragraphs>32</Paragraphs>
  <Slides>28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29" baseType="lpstr">
      <vt:lpstr>Волна</vt:lpstr>
      <vt:lpstr>Презентация PowerPoint</vt:lpstr>
      <vt:lpstr>Часть 1</vt:lpstr>
      <vt:lpstr>Входной слой</vt:lpstr>
      <vt:lpstr>Эмбеддинг токена</vt:lpstr>
      <vt:lpstr>Презентация PowerPoint</vt:lpstr>
      <vt:lpstr>Эмбеддинги  для последовательности токенов</vt:lpstr>
      <vt:lpstr>Эмбеддинг позиции токена</vt:lpstr>
      <vt:lpstr>Итоговый эмбеддинг на вход</vt:lpstr>
      <vt:lpstr>Итог</vt:lpstr>
      <vt:lpstr>Language modeling head</vt:lpstr>
      <vt:lpstr>Схема работы</vt:lpstr>
      <vt:lpstr>Итоговая схема трансформера</vt:lpstr>
      <vt:lpstr>Часть 2</vt:lpstr>
      <vt:lpstr>Определение промпта</vt:lpstr>
      <vt:lpstr>Смысл использования промптов</vt:lpstr>
      <vt:lpstr>Шаблоны промптов</vt:lpstr>
      <vt:lpstr>Шаблоны с заданными вариантами</vt:lpstr>
      <vt:lpstr>Результаты  для разных типов промптов</vt:lpstr>
      <vt:lpstr>Собственный опыт</vt:lpstr>
      <vt:lpstr>Общая схема  использования промпта:</vt:lpstr>
      <vt:lpstr>Few-shot prompting</vt:lpstr>
      <vt:lpstr>Пример</vt:lpstr>
      <vt:lpstr>Сколько нужно демонстраций?</vt:lpstr>
      <vt:lpstr>Обучение в контексте</vt:lpstr>
      <vt:lpstr>Induction heads</vt:lpstr>
      <vt:lpstr>Ablating</vt:lpstr>
      <vt:lpstr>Chain-of-thoughts reasoning</vt:lpstr>
      <vt:lpstr>Благодарю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Соколов</dc:creator>
  <cp:lastModifiedBy>Евгений Соколов</cp:lastModifiedBy>
  <cp:revision>49</cp:revision>
  <dcterms:created xsi:type="dcterms:W3CDTF">2024-12-11T12:06:28Z</dcterms:created>
  <dcterms:modified xsi:type="dcterms:W3CDTF">2024-12-11T16:37:36Z</dcterms:modified>
</cp:coreProperties>
</file>